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1" r:id="rId2"/>
    <p:sldId id="256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262B2-79B2-06DF-D425-0C908D4C4611}" v="9" dt="2024-06-12T03:40:50.687"/>
    <p1510:client id="{2955D150-7F71-D8BE-B32A-BD7623976B5E}" v="186" dt="2024-06-12T03:39:00.875"/>
    <p1510:client id="{8AF1E4BB-D206-7FD1-B127-4FD5FF50DD98}" v="8" dt="2024-06-10T22:21:54.188"/>
    <p1510:client id="{BDF09F63-958A-A10E-EDE8-703DD9902429}" v="1183" dt="2024-06-10T22:19:22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C0818-6CF6-4FBE-B940-9731A6D91D7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37FE4-0D9A-4B12-943F-D4CAAF737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 site tem uma barra de pesquisa animada que, assim que o usuário coloca o mouse, ela abre, assim podendo pesquisar o que deseja. Colocamos branco para dar destaque, no preto tornando-o tudo mais fluido, assim identificando onde fica a barra de pesquisa.</a:t>
          </a:r>
        </a:p>
      </dgm:t>
    </dgm:pt>
    <dgm:pt modelId="{DA4655A9-26C7-49CA-8F72-60E5EA85FF24}" type="parTrans" cxnId="{D9851A4E-A02D-4B61-9F64-77DAC48CEFD7}">
      <dgm:prSet/>
      <dgm:spPr/>
      <dgm:t>
        <a:bodyPr/>
        <a:lstStyle/>
        <a:p>
          <a:endParaRPr lang="en-US"/>
        </a:p>
      </dgm:t>
    </dgm:pt>
    <dgm:pt modelId="{3043B5B3-68BF-49AD-82CA-A1A0B75A945F}" type="sibTrans" cxnId="{D9851A4E-A02D-4B61-9F64-77DAC48CEFD7}">
      <dgm:prSet/>
      <dgm:spPr/>
      <dgm:t>
        <a:bodyPr/>
        <a:lstStyle/>
        <a:p>
          <a:endParaRPr lang="en-US"/>
        </a:p>
      </dgm:t>
    </dgm:pt>
    <dgm:pt modelId="{7CCE2746-C68D-48FE-BF30-47F80BF2E8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Os botões de rede social, colocamos um preto e um branco para dar um contraste melhor, assim identificamos o botão. Ele também tem uma animação assim que e colocado o mouse, identificando que foi selecionado. </a:t>
          </a:r>
        </a:p>
      </dgm:t>
    </dgm:pt>
    <dgm:pt modelId="{414772A4-DC8A-4DB4-9C1A-0B5CA262D51F}" type="parTrans" cxnId="{8BC8BA70-0C61-4A4A-A332-A83E8BC053F0}">
      <dgm:prSet/>
      <dgm:spPr/>
      <dgm:t>
        <a:bodyPr/>
        <a:lstStyle/>
        <a:p>
          <a:endParaRPr lang="en-US"/>
        </a:p>
      </dgm:t>
    </dgm:pt>
    <dgm:pt modelId="{F6AAE24E-3A5B-40E9-AFC2-08BBFD20728B}" type="sibTrans" cxnId="{8BC8BA70-0C61-4A4A-A332-A83E8BC053F0}">
      <dgm:prSet/>
      <dgm:spPr/>
      <dgm:t>
        <a:bodyPr/>
        <a:lstStyle/>
        <a:p>
          <a:endParaRPr lang="en-US"/>
        </a:p>
      </dgm:t>
    </dgm:pt>
    <dgm:pt modelId="{55F0B6A0-3BFF-41D6-BA9F-404E15F83EBD}" type="pres">
      <dgm:prSet presAssocID="{FDCC0818-6CF6-4FBE-B940-9731A6D91D76}" presName="root" presStyleCnt="0">
        <dgm:presLayoutVars>
          <dgm:dir/>
          <dgm:resizeHandles val="exact"/>
        </dgm:presLayoutVars>
      </dgm:prSet>
      <dgm:spPr/>
    </dgm:pt>
    <dgm:pt modelId="{57117A94-FAD2-4791-9803-F7DBEBEE8186}" type="pres">
      <dgm:prSet presAssocID="{BEB37FE4-0D9A-4B12-943F-D4CAAF737329}" presName="compNode" presStyleCnt="0"/>
      <dgm:spPr/>
    </dgm:pt>
    <dgm:pt modelId="{C3605902-B50C-4EE3-A65B-B2C26E24D7EE}" type="pres">
      <dgm:prSet presAssocID="{BEB37FE4-0D9A-4B12-943F-D4CAAF737329}" presName="iconBgRect" presStyleLbl="bgShp" presStyleIdx="0" presStyleCnt="2"/>
      <dgm:spPr/>
    </dgm:pt>
    <dgm:pt modelId="{47B1724E-BA0E-4D60-A67E-7E3662C4C30D}" type="pres">
      <dgm:prSet presAssocID="{BEB37FE4-0D9A-4B12-943F-D4CAAF7373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5A35E2D1-BA8F-4927-97D0-6523C80B2877}" type="pres">
      <dgm:prSet presAssocID="{BEB37FE4-0D9A-4B12-943F-D4CAAF737329}" presName="spaceRect" presStyleCnt="0"/>
      <dgm:spPr/>
    </dgm:pt>
    <dgm:pt modelId="{CC1B6B8A-1786-4772-B86A-D7E844D2480A}" type="pres">
      <dgm:prSet presAssocID="{BEB37FE4-0D9A-4B12-943F-D4CAAF737329}" presName="textRect" presStyleLbl="revTx" presStyleIdx="0" presStyleCnt="2">
        <dgm:presLayoutVars>
          <dgm:chMax val="1"/>
          <dgm:chPref val="1"/>
        </dgm:presLayoutVars>
      </dgm:prSet>
      <dgm:spPr/>
    </dgm:pt>
    <dgm:pt modelId="{8ACB20DC-37F8-4292-BB7A-71A9691D164F}" type="pres">
      <dgm:prSet presAssocID="{3043B5B3-68BF-49AD-82CA-A1A0B75A945F}" presName="sibTrans" presStyleCnt="0"/>
      <dgm:spPr/>
    </dgm:pt>
    <dgm:pt modelId="{00EB16B4-2D98-4F77-8C64-9DD34F252CB1}" type="pres">
      <dgm:prSet presAssocID="{7CCE2746-C68D-48FE-BF30-47F80BF2E817}" presName="compNode" presStyleCnt="0"/>
      <dgm:spPr/>
    </dgm:pt>
    <dgm:pt modelId="{1B0AF8A1-DA73-48C7-BBE6-854B47C14FE5}" type="pres">
      <dgm:prSet presAssocID="{7CCE2746-C68D-48FE-BF30-47F80BF2E817}" presName="iconBgRect" presStyleLbl="bgShp" presStyleIdx="1" presStyleCnt="2"/>
      <dgm:spPr/>
    </dgm:pt>
    <dgm:pt modelId="{1ACD4177-1E22-4C43-A1D4-9C409D5C1EE4}" type="pres">
      <dgm:prSet presAssocID="{7CCE2746-C68D-48FE-BF30-47F80BF2E8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B60C309-77FE-4E4A-8FE8-9B6EF4043D30}" type="pres">
      <dgm:prSet presAssocID="{7CCE2746-C68D-48FE-BF30-47F80BF2E817}" presName="spaceRect" presStyleCnt="0"/>
      <dgm:spPr/>
    </dgm:pt>
    <dgm:pt modelId="{87489379-BB81-4847-A0FE-0ECFF7AF9046}" type="pres">
      <dgm:prSet presAssocID="{7CCE2746-C68D-48FE-BF30-47F80BF2E81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851A4E-A02D-4B61-9F64-77DAC48CEFD7}" srcId="{FDCC0818-6CF6-4FBE-B940-9731A6D91D76}" destId="{BEB37FE4-0D9A-4B12-943F-D4CAAF737329}" srcOrd="0" destOrd="0" parTransId="{DA4655A9-26C7-49CA-8F72-60E5EA85FF24}" sibTransId="{3043B5B3-68BF-49AD-82CA-A1A0B75A945F}"/>
    <dgm:cxn modelId="{8BC8BA70-0C61-4A4A-A332-A83E8BC053F0}" srcId="{FDCC0818-6CF6-4FBE-B940-9731A6D91D76}" destId="{7CCE2746-C68D-48FE-BF30-47F80BF2E817}" srcOrd="1" destOrd="0" parTransId="{414772A4-DC8A-4DB4-9C1A-0B5CA262D51F}" sibTransId="{F6AAE24E-3A5B-40E9-AFC2-08BBFD20728B}"/>
    <dgm:cxn modelId="{1F6490B3-8C68-44A3-842A-0B27E58BC112}" type="presOf" srcId="{FDCC0818-6CF6-4FBE-B940-9731A6D91D76}" destId="{55F0B6A0-3BFF-41D6-BA9F-404E15F83EBD}" srcOrd="0" destOrd="0" presId="urn:microsoft.com/office/officeart/2018/5/layout/IconCircleLabelList"/>
    <dgm:cxn modelId="{93D9EBB5-E39D-4874-B671-A14CEB4CE287}" type="presOf" srcId="{BEB37FE4-0D9A-4B12-943F-D4CAAF737329}" destId="{CC1B6B8A-1786-4772-B86A-D7E844D2480A}" srcOrd="0" destOrd="0" presId="urn:microsoft.com/office/officeart/2018/5/layout/IconCircleLabelList"/>
    <dgm:cxn modelId="{D1730CDE-DEDD-4381-9EFE-817466CCC3AD}" type="presOf" srcId="{7CCE2746-C68D-48FE-BF30-47F80BF2E817}" destId="{87489379-BB81-4847-A0FE-0ECFF7AF9046}" srcOrd="0" destOrd="0" presId="urn:microsoft.com/office/officeart/2018/5/layout/IconCircleLabelList"/>
    <dgm:cxn modelId="{64B4B97F-B5C5-4B31-BCCB-E81646D6B367}" type="presParOf" srcId="{55F0B6A0-3BFF-41D6-BA9F-404E15F83EBD}" destId="{57117A94-FAD2-4791-9803-F7DBEBEE8186}" srcOrd="0" destOrd="0" presId="urn:microsoft.com/office/officeart/2018/5/layout/IconCircleLabelList"/>
    <dgm:cxn modelId="{5919B516-FB0E-4031-8087-3E908F2307DD}" type="presParOf" srcId="{57117A94-FAD2-4791-9803-F7DBEBEE8186}" destId="{C3605902-B50C-4EE3-A65B-B2C26E24D7EE}" srcOrd="0" destOrd="0" presId="urn:microsoft.com/office/officeart/2018/5/layout/IconCircleLabelList"/>
    <dgm:cxn modelId="{E2E0F3F7-BD8D-4B8F-A22B-D72C0A7975A4}" type="presParOf" srcId="{57117A94-FAD2-4791-9803-F7DBEBEE8186}" destId="{47B1724E-BA0E-4D60-A67E-7E3662C4C30D}" srcOrd="1" destOrd="0" presId="urn:microsoft.com/office/officeart/2018/5/layout/IconCircleLabelList"/>
    <dgm:cxn modelId="{FB08B93A-F970-48A9-AACF-CE5545BD7B24}" type="presParOf" srcId="{57117A94-FAD2-4791-9803-F7DBEBEE8186}" destId="{5A35E2D1-BA8F-4927-97D0-6523C80B2877}" srcOrd="2" destOrd="0" presId="urn:microsoft.com/office/officeart/2018/5/layout/IconCircleLabelList"/>
    <dgm:cxn modelId="{65E80CD4-24FC-488C-A7C6-A357AB6A9994}" type="presParOf" srcId="{57117A94-FAD2-4791-9803-F7DBEBEE8186}" destId="{CC1B6B8A-1786-4772-B86A-D7E844D2480A}" srcOrd="3" destOrd="0" presId="urn:microsoft.com/office/officeart/2018/5/layout/IconCircleLabelList"/>
    <dgm:cxn modelId="{06D8F355-4EA5-46CB-A7FF-C9079AD482F9}" type="presParOf" srcId="{55F0B6A0-3BFF-41D6-BA9F-404E15F83EBD}" destId="{8ACB20DC-37F8-4292-BB7A-71A9691D164F}" srcOrd="1" destOrd="0" presId="urn:microsoft.com/office/officeart/2018/5/layout/IconCircleLabelList"/>
    <dgm:cxn modelId="{2489B324-9D5A-456D-8269-E9DCD59F1B94}" type="presParOf" srcId="{55F0B6A0-3BFF-41D6-BA9F-404E15F83EBD}" destId="{00EB16B4-2D98-4F77-8C64-9DD34F252CB1}" srcOrd="2" destOrd="0" presId="urn:microsoft.com/office/officeart/2018/5/layout/IconCircleLabelList"/>
    <dgm:cxn modelId="{FCA1D3AE-56D8-4D4E-9E76-D5128BE6187D}" type="presParOf" srcId="{00EB16B4-2D98-4F77-8C64-9DD34F252CB1}" destId="{1B0AF8A1-DA73-48C7-BBE6-854B47C14FE5}" srcOrd="0" destOrd="0" presId="urn:microsoft.com/office/officeart/2018/5/layout/IconCircleLabelList"/>
    <dgm:cxn modelId="{3D9A3B46-46B5-46C5-9D42-0EA340ADBFA1}" type="presParOf" srcId="{00EB16B4-2D98-4F77-8C64-9DD34F252CB1}" destId="{1ACD4177-1E22-4C43-A1D4-9C409D5C1EE4}" srcOrd="1" destOrd="0" presId="urn:microsoft.com/office/officeart/2018/5/layout/IconCircleLabelList"/>
    <dgm:cxn modelId="{8D46F40E-A592-4E35-943F-F6AB46FA3D82}" type="presParOf" srcId="{00EB16B4-2D98-4F77-8C64-9DD34F252CB1}" destId="{DB60C309-77FE-4E4A-8FE8-9B6EF4043D30}" srcOrd="2" destOrd="0" presId="urn:microsoft.com/office/officeart/2018/5/layout/IconCircleLabelList"/>
    <dgm:cxn modelId="{24263B78-CC53-4E9F-A9A7-DE057894F4C2}" type="presParOf" srcId="{00EB16B4-2D98-4F77-8C64-9DD34F252CB1}" destId="{87489379-BB81-4847-A0FE-0ECFF7AF904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05902-B50C-4EE3-A65B-B2C26E24D7EE}">
      <dsp:nvSpPr>
        <dsp:cNvPr id="0" name=""/>
        <dsp:cNvSpPr/>
      </dsp:nvSpPr>
      <dsp:spPr>
        <a:xfrm>
          <a:off x="1895755" y="5423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1724E-BA0E-4D60-A67E-7E3662C4C30D}">
      <dsp:nvSpPr>
        <dsp:cNvPr id="0" name=""/>
        <dsp:cNvSpPr/>
      </dsp:nvSpPr>
      <dsp:spPr>
        <a:xfrm>
          <a:off x="2290630" y="400298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B6B8A-1786-4772-B86A-D7E844D2480A}">
      <dsp:nvSpPr>
        <dsp:cNvPr id="0" name=""/>
        <dsp:cNvSpPr/>
      </dsp:nvSpPr>
      <dsp:spPr>
        <a:xfrm>
          <a:off x="1303443" y="2435423"/>
          <a:ext cx="3037500" cy="119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 site tem uma barra de pesquisa animada que, assim que o usuário coloca o mouse, ela abre, assim podendo pesquisar o que deseja. Colocamos branco para dar destaque, no preto tornando-o tudo mais fluido, assim identificando onde fica a barra de pesquisa.</a:t>
          </a:r>
        </a:p>
      </dsp:txBody>
      <dsp:txXfrm>
        <a:off x="1303443" y="2435423"/>
        <a:ext cx="3037500" cy="1196718"/>
      </dsp:txXfrm>
    </dsp:sp>
    <dsp:sp modelId="{1B0AF8A1-DA73-48C7-BBE6-854B47C14FE5}">
      <dsp:nvSpPr>
        <dsp:cNvPr id="0" name=""/>
        <dsp:cNvSpPr/>
      </dsp:nvSpPr>
      <dsp:spPr>
        <a:xfrm>
          <a:off x="5464818" y="5423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D4177-1E22-4C43-A1D4-9C409D5C1EE4}">
      <dsp:nvSpPr>
        <dsp:cNvPr id="0" name=""/>
        <dsp:cNvSpPr/>
      </dsp:nvSpPr>
      <dsp:spPr>
        <a:xfrm>
          <a:off x="5859693" y="400298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89379-BB81-4847-A0FE-0ECFF7AF9046}">
      <dsp:nvSpPr>
        <dsp:cNvPr id="0" name=""/>
        <dsp:cNvSpPr/>
      </dsp:nvSpPr>
      <dsp:spPr>
        <a:xfrm>
          <a:off x="4872505" y="2435423"/>
          <a:ext cx="3037500" cy="119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Os botões de rede social, colocamos um preto e um branco para dar um contraste melhor, assim identificamos o botão. Ele também tem uma animação assim que e colocado o mouse, identificando que foi selecionado. </a:t>
          </a:r>
        </a:p>
      </dsp:txBody>
      <dsp:txXfrm>
        <a:off x="4872505" y="2435423"/>
        <a:ext cx="3037500" cy="119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4BD17-8C76-41C0-BC51-E12E0DCCD258}" type="datetimeFigureOut">
              <a:t>12/06/2024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A292D-43E7-43B7-8FA4-5716B40A2ADC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292D-43E7-43B7-8FA4-5716B40A2AD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3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5255-2967-E277-8732-5AFEF2E5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en-US"/>
              <a:t>Tela de usuario e senha e cadastro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DFE31-D7FE-E775-81AE-07C87285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latin typeface="Segoe UI"/>
                <a:cs typeface="Segoe UI"/>
              </a:rPr>
              <a:t>A tela de login funciona de maneira simples, tendo dois textos, um de usuário e o outro de senha. Abaixo dela, consta o botão de confirmar o usuário e senha e o registro do mesmo.</a:t>
            </a:r>
          </a:p>
          <a:p>
            <a:pPr>
              <a:buFont typeface="Arial"/>
              <a:buChar char="•"/>
            </a:pPr>
            <a:endParaRPr lang="en-US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Segoe UI"/>
                <a:cs typeface="Segoe UI"/>
              </a:rPr>
              <a:t>A tela de cadastro funciona de maneira parecida, porém com mais características e um design um pouco diferente, e com dois botões abaixo dela.</a:t>
            </a:r>
            <a:endParaRPr lang="en-US" sz="2000"/>
          </a:p>
        </p:txBody>
      </p:sp>
      <p:pic>
        <p:nvPicPr>
          <p:cNvPr id="4" name="Picture 3" descr="A box of popcorn with sunglasses on top of it&#10;&#10;Description automatically generated">
            <a:extLst>
              <a:ext uri="{FF2B5EF4-FFF2-40B4-BE49-F238E27FC236}">
                <a16:creationId xmlns:a16="http://schemas.microsoft.com/office/drawing/2014/main" id="{EC69658E-734E-A2F2-72E5-74DFBBF9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6" r="-1" b="90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155FF8-BBFB-7013-A7E5-93A01F08D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1" b="21666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21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433387"/>
            <a:ext cx="5032744" cy="3365646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Menu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8" y="4264579"/>
            <a:ext cx="5032744" cy="18452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700" b="1">
                <a:ea typeface="+mn-lt"/>
                <a:cs typeface="+mn-lt"/>
              </a:rPr>
              <a:t>No site, </a:t>
            </a:r>
            <a:r>
              <a:rPr lang="en-US" sz="1700" b="1" err="1">
                <a:ea typeface="+mn-lt"/>
                <a:cs typeface="+mn-lt"/>
              </a:rPr>
              <a:t>temos</a:t>
            </a:r>
            <a:r>
              <a:rPr lang="en-US" sz="1700" b="1">
                <a:ea typeface="+mn-lt"/>
                <a:cs typeface="+mn-lt"/>
              </a:rPr>
              <a:t> um menu que chama</a:t>
            </a:r>
            <a:r>
              <a:rPr lang="en-US" sz="1700">
                <a:ea typeface="+mn-lt"/>
                <a:cs typeface="+mn-lt"/>
              </a:rPr>
              <a:t> </a:t>
            </a:r>
            <a:r>
              <a:rPr lang="en-US" sz="1700" b="1">
                <a:ea typeface="+mn-lt"/>
                <a:cs typeface="+mn-lt"/>
              </a:rPr>
              <a:t>a </a:t>
            </a:r>
            <a:r>
              <a:rPr lang="en-US" sz="1700" b="1" err="1">
                <a:ea typeface="+mn-lt"/>
                <a:cs typeface="+mn-lt"/>
              </a:rPr>
              <a:t>atenção</a:t>
            </a:r>
            <a:r>
              <a:rPr lang="en-US" sz="1700" b="1">
                <a:ea typeface="+mn-lt"/>
                <a:cs typeface="+mn-lt"/>
              </a:rPr>
              <a:t> do </a:t>
            </a:r>
            <a:r>
              <a:rPr lang="en-US" sz="1700" b="1" err="1">
                <a:ea typeface="+mn-lt"/>
                <a:cs typeface="+mn-lt"/>
              </a:rPr>
              <a:t>olho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humano</a:t>
            </a:r>
            <a:r>
              <a:rPr lang="en-US" sz="1700" b="1">
                <a:ea typeface="+mn-lt"/>
                <a:cs typeface="+mn-lt"/>
              </a:rPr>
              <a:t>, </a:t>
            </a:r>
            <a:r>
              <a:rPr lang="en-US" sz="1700" b="1" err="1">
                <a:ea typeface="+mn-lt"/>
                <a:cs typeface="+mn-lt"/>
              </a:rPr>
              <a:t>dando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assim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atenção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às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opções</a:t>
            </a:r>
            <a:r>
              <a:rPr lang="en-US" sz="1700" b="1">
                <a:ea typeface="+mn-lt"/>
                <a:cs typeface="+mn-lt"/>
              </a:rPr>
              <a:t>. O menu é </a:t>
            </a:r>
            <a:r>
              <a:rPr lang="en-US" sz="1700" b="1" err="1">
                <a:ea typeface="+mn-lt"/>
                <a:cs typeface="+mn-lt"/>
              </a:rPr>
              <a:t>totalmente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responsivo</a:t>
            </a:r>
            <a:r>
              <a:rPr lang="en-US" sz="1700" b="1">
                <a:ea typeface="+mn-lt"/>
                <a:cs typeface="+mn-lt"/>
              </a:rPr>
              <a:t>, </a:t>
            </a:r>
            <a:r>
              <a:rPr lang="en-US" sz="1700" b="1" err="1">
                <a:ea typeface="+mn-lt"/>
                <a:cs typeface="+mn-lt"/>
              </a:rPr>
              <a:t>quando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clicamos</a:t>
            </a:r>
            <a:r>
              <a:rPr lang="en-US" sz="1700" b="1">
                <a:ea typeface="+mn-lt"/>
                <a:cs typeface="+mn-lt"/>
              </a:rPr>
              <a:t> </a:t>
            </a:r>
            <a:r>
              <a:rPr lang="en-US" sz="1700" b="1" err="1">
                <a:ea typeface="+mn-lt"/>
                <a:cs typeface="+mn-lt"/>
              </a:rPr>
              <a:t>nele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quando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está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responsivo</a:t>
            </a:r>
            <a:r>
              <a:rPr lang="en-US" sz="1700" b="1">
                <a:ea typeface="+mn-lt"/>
                <a:cs typeface="+mn-lt"/>
              </a:rPr>
              <a:t>, </a:t>
            </a:r>
            <a:r>
              <a:rPr lang="en-US" sz="1700" b="1" err="1">
                <a:ea typeface="+mn-lt"/>
                <a:cs typeface="+mn-lt"/>
              </a:rPr>
              <a:t>ele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abre</a:t>
            </a:r>
            <a:r>
              <a:rPr lang="en-US" sz="1700" b="1">
                <a:ea typeface="+mn-lt"/>
                <a:cs typeface="+mn-lt"/>
              </a:rPr>
              <a:t> as </a:t>
            </a:r>
            <a:r>
              <a:rPr lang="en-US" sz="1700" b="1" err="1">
                <a:ea typeface="+mn-lt"/>
                <a:cs typeface="+mn-lt"/>
              </a:rPr>
              <a:t>opções</a:t>
            </a:r>
            <a:r>
              <a:rPr lang="en-US" sz="1700" b="1">
                <a:ea typeface="+mn-lt"/>
                <a:cs typeface="+mn-lt"/>
              </a:rPr>
              <a:t> </a:t>
            </a:r>
            <a:r>
              <a:rPr lang="en-US" sz="1700" b="1" err="1">
                <a:ea typeface="+mn-lt"/>
                <a:cs typeface="+mn-lt"/>
              </a:rPr>
              <a:t>assim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como</a:t>
            </a:r>
            <a:r>
              <a:rPr lang="en-US" sz="1700" b="1">
                <a:ea typeface="+mn-lt"/>
                <a:cs typeface="+mn-lt"/>
              </a:rPr>
              <a:t> o site </a:t>
            </a:r>
            <a:r>
              <a:rPr lang="en-US" sz="1700" b="1" err="1">
                <a:ea typeface="+mn-lt"/>
                <a:cs typeface="+mn-lt"/>
              </a:rPr>
              <a:t>quando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está</a:t>
            </a:r>
            <a:r>
              <a:rPr lang="en-US" sz="1700" b="1">
                <a:ea typeface="+mn-lt"/>
                <a:cs typeface="+mn-lt"/>
              </a:rPr>
              <a:t> de </a:t>
            </a:r>
            <a:r>
              <a:rPr lang="en-US" sz="1700" b="1" err="1">
                <a:ea typeface="+mn-lt"/>
                <a:cs typeface="+mn-lt"/>
              </a:rPr>
              <a:t>maneira</a:t>
            </a:r>
            <a:r>
              <a:rPr lang="en-US" sz="1700" b="1">
                <a:ea typeface="+mn-lt"/>
                <a:cs typeface="+mn-lt"/>
              </a:rPr>
              <a:t> normal. </a:t>
            </a:r>
            <a:r>
              <a:rPr lang="en-US" sz="1700" b="1" err="1">
                <a:ea typeface="+mn-lt"/>
                <a:cs typeface="+mn-lt"/>
              </a:rPr>
              <a:t>Os</a:t>
            </a:r>
            <a:r>
              <a:rPr lang="en-US" sz="1700" b="1">
                <a:ea typeface="+mn-lt"/>
                <a:cs typeface="+mn-lt"/>
              </a:rPr>
              <a:t> menus </a:t>
            </a:r>
            <a:r>
              <a:rPr lang="en-US" sz="1700" b="1" err="1">
                <a:ea typeface="+mn-lt"/>
                <a:cs typeface="+mn-lt"/>
              </a:rPr>
              <a:t>são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todos</a:t>
            </a:r>
            <a:r>
              <a:rPr lang="en-US" sz="1700" b="1">
                <a:ea typeface="+mn-lt"/>
                <a:cs typeface="+mn-lt"/>
              </a:rPr>
              <a:t> </a:t>
            </a:r>
            <a:r>
              <a:rPr lang="en-US" sz="1700" b="1" err="1">
                <a:ea typeface="+mn-lt"/>
                <a:cs typeface="+mn-lt"/>
              </a:rPr>
              <a:t>funcionais</a:t>
            </a:r>
            <a:r>
              <a:rPr lang="en-US" sz="1700" b="1">
                <a:ea typeface="+mn-lt"/>
                <a:cs typeface="+mn-lt"/>
              </a:rPr>
              <a:t>, basta </a:t>
            </a:r>
            <a:r>
              <a:rPr lang="en-US" sz="1700" b="1" err="1">
                <a:ea typeface="+mn-lt"/>
                <a:cs typeface="+mn-lt"/>
              </a:rPr>
              <a:t>clica</a:t>
            </a:r>
            <a:r>
              <a:rPr lang="en-US" sz="1700" b="1">
                <a:ea typeface="+mn-lt"/>
                <a:cs typeface="+mn-lt"/>
              </a:rPr>
              <a:t> que </a:t>
            </a:r>
            <a:r>
              <a:rPr lang="en-US" sz="1700" b="1" err="1">
                <a:ea typeface="+mn-lt"/>
                <a:cs typeface="+mn-lt"/>
              </a:rPr>
              <a:t>ele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vai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ao</a:t>
            </a:r>
            <a:r>
              <a:rPr lang="en-US" sz="1700" b="1">
                <a:ea typeface="+mn-lt"/>
                <a:cs typeface="+mn-lt"/>
              </a:rPr>
              <a:t> </a:t>
            </a:r>
            <a:r>
              <a:rPr lang="en-US" sz="1700" b="1" err="1">
                <a:ea typeface="+mn-lt"/>
                <a:cs typeface="+mn-lt"/>
              </a:rPr>
              <a:t>objeto</a:t>
            </a:r>
            <a:r>
              <a:rPr lang="en-US" sz="1700" b="1">
                <a:ea typeface="+mn-lt"/>
                <a:cs typeface="+mn-lt"/>
              </a:rPr>
              <a:t> </a:t>
            </a:r>
            <a:r>
              <a:rPr lang="en-US" sz="1700" b="1" err="1">
                <a:ea typeface="+mn-lt"/>
                <a:cs typeface="+mn-lt"/>
              </a:rPr>
              <a:t>desejado</a:t>
            </a:r>
            <a:r>
              <a:rPr lang="en-US" sz="1700" b="1">
                <a:ea typeface="+mn-lt"/>
                <a:cs typeface="+mn-lt"/>
              </a:rPr>
              <a:t>.</a:t>
            </a:r>
            <a:endParaRPr lang="en-US" sz="1700">
              <a:ea typeface="+mn-lt"/>
              <a:cs typeface="+mn-lt"/>
            </a:endParaRPr>
          </a:p>
          <a:p>
            <a:pPr algn="l"/>
            <a:endParaRPr lang="en-US" sz="1700" b="1"/>
          </a:p>
        </p:txBody>
      </p:sp>
      <p:pic>
        <p:nvPicPr>
          <p:cNvPr id="7" name="Picture 6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C0942639-0CC2-548D-EEA4-2B4897F3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64" y="1716091"/>
            <a:ext cx="6546267" cy="767261"/>
          </a:xfrm>
          <a:prstGeom prst="rect">
            <a:avLst/>
          </a:prstGeom>
        </p:spPr>
      </p:pic>
      <p:sp>
        <p:nvSpPr>
          <p:cNvPr id="100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F6A2BC73-2965-324E-D287-698920D9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285" y="2823280"/>
            <a:ext cx="3022545" cy="821937"/>
          </a:xfrm>
          <a:prstGeom prst="rect">
            <a:avLst/>
          </a:prstGeom>
        </p:spPr>
      </p:pic>
      <p:pic>
        <p:nvPicPr>
          <p:cNvPr id="10" name="Picture 9" descr="A red background with a black x in the middle&#10;&#10;Description automatically generated">
            <a:extLst>
              <a:ext uri="{FF2B5EF4-FFF2-40B4-BE49-F238E27FC236}">
                <a16:creationId xmlns:a16="http://schemas.microsoft.com/office/drawing/2014/main" id="{D3C99B73-E565-A036-1A6B-97E5863D1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791" y="3719394"/>
            <a:ext cx="3244450" cy="31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B65D1-6648-E88E-EB72-8B961F31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/>
              <a:t>Carousel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D3868-9BDF-9EC4-3820-24FB69321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O site </a:t>
            </a:r>
            <a:r>
              <a:rPr lang="en-US" sz="2000" err="1">
                <a:ea typeface="+mn-lt"/>
                <a:cs typeface="+mn-lt"/>
              </a:rPr>
              <a:t>também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tem</a:t>
            </a:r>
            <a:r>
              <a:rPr lang="en-US" sz="2000">
                <a:ea typeface="+mn-lt"/>
                <a:cs typeface="+mn-lt"/>
              </a:rPr>
              <a:t> um </a:t>
            </a:r>
            <a:r>
              <a:rPr lang="en-US" sz="2000" err="1">
                <a:ea typeface="+mn-lt"/>
                <a:cs typeface="+mn-lt"/>
              </a:rPr>
              <a:t>sistema</a:t>
            </a:r>
            <a:r>
              <a:rPr lang="en-US" sz="2000">
                <a:ea typeface="+mn-lt"/>
                <a:cs typeface="+mn-lt"/>
              </a:rPr>
              <a:t> de carousel, </a:t>
            </a:r>
            <a:r>
              <a:rPr lang="en-US" sz="2000" err="1">
                <a:ea typeface="+mn-lt"/>
                <a:cs typeface="+mn-lt"/>
              </a:rPr>
              <a:t>fazendo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assim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passar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três</a:t>
            </a:r>
            <a:r>
              <a:rPr lang="en-US" sz="2000">
                <a:ea typeface="+mn-lt"/>
                <a:cs typeface="+mn-lt"/>
              </a:rPr>
              <a:t> imagens dos </a:t>
            </a:r>
            <a:r>
              <a:rPr lang="en-US" sz="2000" err="1">
                <a:ea typeface="+mn-lt"/>
                <a:cs typeface="+mn-lt"/>
              </a:rPr>
              <a:t>filmes</a:t>
            </a:r>
            <a:r>
              <a:rPr lang="en-US" sz="2000">
                <a:ea typeface="+mn-lt"/>
                <a:cs typeface="+mn-lt"/>
              </a:rPr>
              <a:t> que </a:t>
            </a:r>
            <a:r>
              <a:rPr lang="en-US" sz="2000" err="1">
                <a:ea typeface="+mn-lt"/>
                <a:cs typeface="+mn-lt"/>
              </a:rPr>
              <a:t>tem</a:t>
            </a:r>
            <a:r>
              <a:rPr lang="en-US" sz="2000">
                <a:ea typeface="+mn-lt"/>
                <a:cs typeface="+mn-lt"/>
              </a:rPr>
              <a:t> no site, </a:t>
            </a:r>
            <a:r>
              <a:rPr lang="en-US" sz="2000" err="1">
                <a:ea typeface="+mn-lt"/>
                <a:cs typeface="+mn-lt"/>
              </a:rPr>
              <a:t>assim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tornando</a:t>
            </a:r>
            <a:r>
              <a:rPr lang="en-US" sz="2000">
                <a:ea typeface="+mn-lt"/>
                <a:cs typeface="+mn-lt"/>
              </a:rPr>
              <a:t> o site </a:t>
            </a:r>
            <a:r>
              <a:rPr lang="en-US" sz="2000" err="1">
                <a:ea typeface="+mn-lt"/>
                <a:cs typeface="+mn-lt"/>
              </a:rPr>
              <a:t>mais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dinâmico</a:t>
            </a:r>
            <a:r>
              <a:rPr lang="en-US" sz="2000">
                <a:ea typeface="+mn-lt"/>
                <a:cs typeface="+mn-lt"/>
              </a:rPr>
              <a:t>. </a:t>
            </a:r>
            <a:endParaRPr lang="en-US" sz="2000"/>
          </a:p>
        </p:txBody>
      </p:sp>
      <p:pic>
        <p:nvPicPr>
          <p:cNvPr id="6" name="Picture 5" descr="A screenshot of a movie&#10;&#10;Description automatically generated">
            <a:extLst>
              <a:ext uri="{FF2B5EF4-FFF2-40B4-BE49-F238E27FC236}">
                <a16:creationId xmlns:a16="http://schemas.microsoft.com/office/drawing/2014/main" id="{B409A225-7348-3120-8CA3-E2A54DA3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1" r="1194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3" descr="A screenshot of a movie&#10;&#10;Description automatically generated">
            <a:extLst>
              <a:ext uri="{FF2B5EF4-FFF2-40B4-BE49-F238E27FC236}">
                <a16:creationId xmlns:a16="http://schemas.microsoft.com/office/drawing/2014/main" id="{C336C6A8-204F-95FF-18CD-9C85F1B0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0" r="32980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AF140996-F589-EE21-39CB-D5E73ED24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4" r="12552" b="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33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8C4161AE-11A2-4436-A7FB-44334586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78229D1-C16F-4EBF-AA2C-B7ECDCC85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467B0-F098-17A7-4966-AF6D6FE3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6650303" cy="133051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Conteúdos do site</a:t>
            </a:r>
            <a:endParaRPr lang="en-US"/>
          </a:p>
        </p:txBody>
      </p:sp>
      <p:pic>
        <p:nvPicPr>
          <p:cNvPr id="4" name="Picture 3" descr="A movie poster and a movie poster&#10;&#10;Description automatically generated">
            <a:extLst>
              <a:ext uri="{FF2B5EF4-FFF2-40B4-BE49-F238E27FC236}">
                <a16:creationId xmlns:a16="http://schemas.microsoft.com/office/drawing/2014/main" id="{5DF9DB24-6AB0-1C66-B960-B9E04C9FD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" r="16321" b="3"/>
          <a:stretch/>
        </p:blipFill>
        <p:spPr>
          <a:xfrm>
            <a:off x="8610600" y="10"/>
            <a:ext cx="3581400" cy="1677587"/>
          </a:xfrm>
          <a:custGeom>
            <a:avLst/>
            <a:gdLst/>
            <a:ahLst/>
            <a:cxnLst/>
            <a:rect l="l" t="t" r="r" b="b"/>
            <a:pathLst>
              <a:path w="3581400" h="1677597">
                <a:moveTo>
                  <a:pt x="161395" y="0"/>
                </a:moveTo>
                <a:lnTo>
                  <a:pt x="3581400" y="0"/>
                </a:lnTo>
                <a:lnTo>
                  <a:pt x="3581400" y="1677597"/>
                </a:lnTo>
                <a:lnTo>
                  <a:pt x="16028" y="1677597"/>
                </a:lnTo>
                <a:lnTo>
                  <a:pt x="14520" y="1674742"/>
                </a:lnTo>
                <a:cubicBezTo>
                  <a:pt x="19077" y="1661158"/>
                  <a:pt x="13236" y="1655969"/>
                  <a:pt x="11870" y="1634532"/>
                </a:cubicBezTo>
                <a:cubicBezTo>
                  <a:pt x="15960" y="1627315"/>
                  <a:pt x="14857" y="1619871"/>
                  <a:pt x="12123" y="1611974"/>
                </a:cubicBezTo>
                <a:cubicBezTo>
                  <a:pt x="14601" y="1592532"/>
                  <a:pt x="11088" y="1572641"/>
                  <a:pt x="10881" y="1549670"/>
                </a:cubicBezTo>
                <a:lnTo>
                  <a:pt x="1421" y="1487568"/>
                </a:lnTo>
                <a:lnTo>
                  <a:pt x="2231" y="1428268"/>
                </a:lnTo>
                <a:cubicBezTo>
                  <a:pt x="3846" y="1420887"/>
                  <a:pt x="5650" y="1413843"/>
                  <a:pt x="7559" y="1407245"/>
                </a:cubicBezTo>
                <a:cubicBezTo>
                  <a:pt x="2335" y="1397680"/>
                  <a:pt x="12971" y="1375400"/>
                  <a:pt x="1223" y="1371658"/>
                </a:cubicBezTo>
                <a:cubicBezTo>
                  <a:pt x="3461" y="1362565"/>
                  <a:pt x="8956" y="1359484"/>
                  <a:pt x="1070" y="1358381"/>
                </a:cubicBezTo>
                <a:cubicBezTo>
                  <a:pt x="1593" y="1355266"/>
                  <a:pt x="1218" y="1352935"/>
                  <a:pt x="412" y="1350955"/>
                </a:cubicBezTo>
                <a:lnTo>
                  <a:pt x="0" y="1350276"/>
                </a:lnTo>
                <a:lnTo>
                  <a:pt x="5162" y="1330155"/>
                </a:lnTo>
                <a:lnTo>
                  <a:pt x="4981" y="1326976"/>
                </a:lnTo>
                <a:lnTo>
                  <a:pt x="9454" y="1314508"/>
                </a:lnTo>
                <a:lnTo>
                  <a:pt x="17855" y="1287115"/>
                </a:lnTo>
                <a:cubicBezTo>
                  <a:pt x="19212" y="1284856"/>
                  <a:pt x="26250" y="1256761"/>
                  <a:pt x="28140" y="1255674"/>
                </a:cubicBezTo>
                <a:cubicBezTo>
                  <a:pt x="23472" y="1220662"/>
                  <a:pt x="37878" y="1249642"/>
                  <a:pt x="40706" y="1216246"/>
                </a:cubicBezTo>
                <a:cubicBezTo>
                  <a:pt x="29115" y="1194325"/>
                  <a:pt x="44888" y="1197089"/>
                  <a:pt x="48102" y="1147300"/>
                </a:cubicBezTo>
                <a:cubicBezTo>
                  <a:pt x="54707" y="1121708"/>
                  <a:pt x="50727" y="1107942"/>
                  <a:pt x="63890" y="1070753"/>
                </a:cubicBezTo>
                <a:cubicBezTo>
                  <a:pt x="68816" y="1034410"/>
                  <a:pt x="75171" y="958324"/>
                  <a:pt x="77661" y="929239"/>
                </a:cubicBezTo>
                <a:cubicBezTo>
                  <a:pt x="69046" y="901681"/>
                  <a:pt x="78084" y="919168"/>
                  <a:pt x="78834" y="896242"/>
                </a:cubicBezTo>
                <a:cubicBezTo>
                  <a:pt x="88537" y="908295"/>
                  <a:pt x="76451" y="866480"/>
                  <a:pt x="88448" y="872205"/>
                </a:cubicBezTo>
                <a:cubicBezTo>
                  <a:pt x="88206" y="867852"/>
                  <a:pt x="87591" y="863453"/>
                  <a:pt x="86885" y="858997"/>
                </a:cubicBezTo>
                <a:cubicBezTo>
                  <a:pt x="86765" y="858219"/>
                  <a:pt x="86642" y="857442"/>
                  <a:pt x="86522" y="856664"/>
                </a:cubicBezTo>
                <a:lnTo>
                  <a:pt x="87113" y="848522"/>
                </a:lnTo>
                <a:lnTo>
                  <a:pt x="84722" y="844735"/>
                </a:lnTo>
                <a:lnTo>
                  <a:pt x="83780" y="831413"/>
                </a:lnTo>
                <a:cubicBezTo>
                  <a:pt x="83822" y="826652"/>
                  <a:pt x="84330" y="821802"/>
                  <a:pt x="85585" y="816845"/>
                </a:cubicBezTo>
                <a:cubicBezTo>
                  <a:pt x="94144" y="803184"/>
                  <a:pt x="85848" y="765821"/>
                  <a:pt x="97019" y="749378"/>
                </a:cubicBezTo>
                <a:cubicBezTo>
                  <a:pt x="100233" y="742498"/>
                  <a:pt x="104715" y="716106"/>
                  <a:pt x="102234" y="708014"/>
                </a:cubicBezTo>
                <a:cubicBezTo>
                  <a:pt x="102481" y="701872"/>
                  <a:pt x="104818" y="696611"/>
                  <a:pt x="101661" y="690731"/>
                </a:cubicBezTo>
                <a:cubicBezTo>
                  <a:pt x="98063" y="682521"/>
                  <a:pt x="108190" y="669704"/>
                  <a:pt x="102578" y="667652"/>
                </a:cubicBezTo>
                <a:cubicBezTo>
                  <a:pt x="105340" y="642306"/>
                  <a:pt x="115874" y="560911"/>
                  <a:pt x="118234" y="538657"/>
                </a:cubicBezTo>
                <a:cubicBezTo>
                  <a:pt x="117638" y="537302"/>
                  <a:pt x="117131" y="535775"/>
                  <a:pt x="116730" y="534128"/>
                </a:cubicBezTo>
                <a:cubicBezTo>
                  <a:pt x="114402" y="524544"/>
                  <a:pt x="116056" y="512942"/>
                  <a:pt x="120423" y="508217"/>
                </a:cubicBezTo>
                <a:cubicBezTo>
                  <a:pt x="135842" y="482476"/>
                  <a:pt x="140032" y="452305"/>
                  <a:pt x="146490" y="425691"/>
                </a:cubicBezTo>
                <a:cubicBezTo>
                  <a:pt x="152632" y="394798"/>
                  <a:pt x="137378" y="407838"/>
                  <a:pt x="153347" y="374828"/>
                </a:cubicBezTo>
                <a:cubicBezTo>
                  <a:pt x="149818" y="367784"/>
                  <a:pt x="150382" y="362614"/>
                  <a:pt x="153662" y="355448"/>
                </a:cubicBezTo>
                <a:cubicBezTo>
                  <a:pt x="156334" y="340231"/>
                  <a:pt x="145653" y="334489"/>
                  <a:pt x="154323" y="323061"/>
                </a:cubicBezTo>
                <a:cubicBezTo>
                  <a:pt x="148259" y="322134"/>
                  <a:pt x="156546" y="292315"/>
                  <a:pt x="149604" y="295584"/>
                </a:cubicBezTo>
                <a:cubicBezTo>
                  <a:pt x="145978" y="282129"/>
                  <a:pt x="155190" y="282737"/>
                  <a:pt x="152223" y="269800"/>
                </a:cubicBezTo>
                <a:cubicBezTo>
                  <a:pt x="152875" y="257840"/>
                  <a:pt x="157283" y="280242"/>
                  <a:pt x="159574" y="268040"/>
                </a:cubicBezTo>
                <a:cubicBezTo>
                  <a:pt x="161332" y="252572"/>
                  <a:pt x="171677" y="259420"/>
                  <a:pt x="160187" y="239084"/>
                </a:cubicBezTo>
                <a:cubicBezTo>
                  <a:pt x="165715" y="225322"/>
                  <a:pt x="160228" y="218349"/>
                  <a:pt x="160377" y="194696"/>
                </a:cubicBezTo>
                <a:lnTo>
                  <a:pt x="162286" y="188429"/>
                </a:lnTo>
                <a:lnTo>
                  <a:pt x="156932" y="180431"/>
                </a:lnTo>
                <a:cubicBezTo>
                  <a:pt x="154788" y="175986"/>
                  <a:pt x="153490" y="170658"/>
                  <a:pt x="154246" y="163556"/>
                </a:cubicBezTo>
                <a:cubicBezTo>
                  <a:pt x="168756" y="121106"/>
                  <a:pt x="144558" y="160910"/>
                  <a:pt x="153818" y="90171"/>
                </a:cubicBezTo>
                <a:cubicBezTo>
                  <a:pt x="155960" y="86805"/>
                  <a:pt x="154719" y="77320"/>
                  <a:pt x="152128" y="77275"/>
                </a:cubicBezTo>
                <a:cubicBezTo>
                  <a:pt x="153243" y="72994"/>
                  <a:pt x="158878" y="63894"/>
                  <a:pt x="154912" y="61293"/>
                </a:cubicBezTo>
                <a:cubicBezTo>
                  <a:pt x="155507" y="49699"/>
                  <a:pt x="156808" y="38400"/>
                  <a:pt x="158770" y="27665"/>
                </a:cubicBezTo>
                <a:lnTo>
                  <a:pt x="164401" y="5871"/>
                </a:lnTo>
                <a:lnTo>
                  <a:pt x="161421" y="241"/>
                </a:lnTo>
                <a:cubicBezTo>
                  <a:pt x="161412" y="161"/>
                  <a:pt x="161403" y="80"/>
                  <a:pt x="16139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3812-6557-FEDC-0390-ED1DC296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193779"/>
            <a:ext cx="6650302" cy="39089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No nosso site de filmes, temos algumas categorias, todas elas são funcionais. As categorias são, séries, documentários e "Assistidos recentemente" colocamos um sistema de zoom assim que o mouse fica acima do conteúdo selecionado, dando assim uma identificação. </a:t>
            </a:r>
            <a:endParaRPr lang="en-US" sz="2000"/>
          </a:p>
        </p:txBody>
      </p:sp>
      <p:pic>
        <p:nvPicPr>
          <p:cNvPr id="8" name="Picture 7" descr="A screenshot of a movie&#10;&#10;Description automatically generated">
            <a:extLst>
              <a:ext uri="{FF2B5EF4-FFF2-40B4-BE49-F238E27FC236}">
                <a16:creationId xmlns:a16="http://schemas.microsoft.com/office/drawing/2014/main" id="{3FC6E6ED-DE73-EB3C-D4D7-D2999065F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r="4754" b="4"/>
          <a:stretch/>
        </p:blipFill>
        <p:spPr>
          <a:xfrm>
            <a:off x="8617346" y="1657844"/>
            <a:ext cx="3574654" cy="1752443"/>
          </a:xfrm>
          <a:custGeom>
            <a:avLst/>
            <a:gdLst/>
            <a:ahLst/>
            <a:cxnLst/>
            <a:rect l="l" t="t" r="r" b="b"/>
            <a:pathLst>
              <a:path w="3574654" h="1752443">
                <a:moveTo>
                  <a:pt x="8656" y="0"/>
                </a:moveTo>
                <a:lnTo>
                  <a:pt x="3574654" y="0"/>
                </a:lnTo>
                <a:lnTo>
                  <a:pt x="3574654" y="1752443"/>
                </a:lnTo>
                <a:lnTo>
                  <a:pt x="174206" y="1752443"/>
                </a:lnTo>
                <a:lnTo>
                  <a:pt x="173520" y="1742722"/>
                </a:lnTo>
                <a:cubicBezTo>
                  <a:pt x="166693" y="1740806"/>
                  <a:pt x="168850" y="1709464"/>
                  <a:pt x="158494" y="1720158"/>
                </a:cubicBezTo>
                <a:cubicBezTo>
                  <a:pt x="157707" y="1709842"/>
                  <a:pt x="161192" y="1700765"/>
                  <a:pt x="154638" y="1709133"/>
                </a:cubicBezTo>
                <a:cubicBezTo>
                  <a:pt x="154175" y="1705884"/>
                  <a:pt x="153224" y="1704360"/>
                  <a:pt x="152028" y="1703639"/>
                </a:cubicBezTo>
                <a:lnTo>
                  <a:pt x="151510" y="1703552"/>
                </a:lnTo>
                <a:lnTo>
                  <a:pt x="149939" y="1680484"/>
                </a:lnTo>
                <a:lnTo>
                  <a:pt x="148900" y="1678015"/>
                </a:lnTo>
                <a:cubicBezTo>
                  <a:pt x="148913" y="1672749"/>
                  <a:pt x="148924" y="1667484"/>
                  <a:pt x="148936" y="1662218"/>
                </a:cubicBezTo>
                <a:lnTo>
                  <a:pt x="148390" y="1654463"/>
                </a:lnTo>
                <a:lnTo>
                  <a:pt x="149402" y="1651435"/>
                </a:lnTo>
                <a:cubicBezTo>
                  <a:pt x="149846" y="1648628"/>
                  <a:pt x="149650" y="1645207"/>
                  <a:pt x="148002" y="1640413"/>
                </a:cubicBezTo>
                <a:lnTo>
                  <a:pt x="147401" y="1639463"/>
                </a:lnTo>
                <a:lnTo>
                  <a:pt x="147883" y="1629196"/>
                </a:lnTo>
                <a:cubicBezTo>
                  <a:pt x="148324" y="1625687"/>
                  <a:pt x="149076" y="1622319"/>
                  <a:pt x="150267" y="1619175"/>
                </a:cubicBezTo>
                <a:cubicBezTo>
                  <a:pt x="136723" y="1595128"/>
                  <a:pt x="139317" y="1561402"/>
                  <a:pt x="132165" y="1529881"/>
                </a:cubicBezTo>
                <a:cubicBezTo>
                  <a:pt x="133186" y="1488865"/>
                  <a:pt x="141785" y="1480519"/>
                  <a:pt x="131022" y="1453616"/>
                </a:cubicBezTo>
                <a:cubicBezTo>
                  <a:pt x="127310" y="1440813"/>
                  <a:pt x="129541" y="1421555"/>
                  <a:pt x="120754" y="1389024"/>
                </a:cubicBezTo>
                <a:cubicBezTo>
                  <a:pt x="114227" y="1358388"/>
                  <a:pt x="111705" y="1330175"/>
                  <a:pt x="105496" y="1302691"/>
                </a:cubicBezTo>
                <a:cubicBezTo>
                  <a:pt x="99430" y="1269937"/>
                  <a:pt x="99163" y="1277652"/>
                  <a:pt x="95268" y="1258284"/>
                </a:cubicBezTo>
                <a:cubicBezTo>
                  <a:pt x="93851" y="1254897"/>
                  <a:pt x="86672" y="1222305"/>
                  <a:pt x="84858" y="1219376"/>
                </a:cubicBezTo>
                <a:cubicBezTo>
                  <a:pt x="80520" y="1201736"/>
                  <a:pt x="73502" y="1179721"/>
                  <a:pt x="69245" y="1152443"/>
                </a:cubicBezTo>
                <a:cubicBezTo>
                  <a:pt x="72181" y="1130820"/>
                  <a:pt x="55102" y="1109065"/>
                  <a:pt x="59323" y="1082021"/>
                </a:cubicBezTo>
                <a:cubicBezTo>
                  <a:pt x="59933" y="1072426"/>
                  <a:pt x="56059" y="1044866"/>
                  <a:pt x="51817" y="1040962"/>
                </a:cubicBezTo>
                <a:cubicBezTo>
                  <a:pt x="50286" y="1035485"/>
                  <a:pt x="50657" y="1028293"/>
                  <a:pt x="46503" y="1027051"/>
                </a:cubicBezTo>
                <a:cubicBezTo>
                  <a:pt x="41346" y="1024363"/>
                  <a:pt x="45759" y="1001606"/>
                  <a:pt x="40736" y="1006491"/>
                </a:cubicBezTo>
                <a:cubicBezTo>
                  <a:pt x="43694" y="990397"/>
                  <a:pt x="32609" y="982630"/>
                  <a:pt x="28654" y="971512"/>
                </a:cubicBezTo>
                <a:cubicBezTo>
                  <a:pt x="30316" y="964989"/>
                  <a:pt x="28253" y="959112"/>
                  <a:pt x="25191" y="951644"/>
                </a:cubicBezTo>
                <a:lnTo>
                  <a:pt x="21142" y="941381"/>
                </a:lnTo>
                <a:cubicBezTo>
                  <a:pt x="21020" y="939810"/>
                  <a:pt x="20896" y="938238"/>
                  <a:pt x="20773" y="936667"/>
                </a:cubicBezTo>
                <a:cubicBezTo>
                  <a:pt x="19874" y="928278"/>
                  <a:pt x="16398" y="900629"/>
                  <a:pt x="15745" y="891045"/>
                </a:cubicBezTo>
                <a:lnTo>
                  <a:pt x="16852" y="879166"/>
                </a:lnTo>
                <a:cubicBezTo>
                  <a:pt x="16064" y="875445"/>
                  <a:pt x="11752" y="871879"/>
                  <a:pt x="11024" y="868721"/>
                </a:cubicBezTo>
                <a:lnTo>
                  <a:pt x="12485" y="860219"/>
                </a:lnTo>
                <a:cubicBezTo>
                  <a:pt x="8271" y="861111"/>
                  <a:pt x="11740" y="851094"/>
                  <a:pt x="11850" y="843525"/>
                </a:cubicBezTo>
                <a:cubicBezTo>
                  <a:pt x="11730" y="828022"/>
                  <a:pt x="11612" y="812518"/>
                  <a:pt x="11493" y="797015"/>
                </a:cubicBezTo>
                <a:lnTo>
                  <a:pt x="9000" y="768303"/>
                </a:lnTo>
                <a:lnTo>
                  <a:pt x="10494" y="759507"/>
                </a:lnTo>
                <a:cubicBezTo>
                  <a:pt x="10852" y="740351"/>
                  <a:pt x="4936" y="719172"/>
                  <a:pt x="9764" y="705570"/>
                </a:cubicBezTo>
                <a:cubicBezTo>
                  <a:pt x="10332" y="700041"/>
                  <a:pt x="10202" y="695038"/>
                  <a:pt x="9638" y="690388"/>
                </a:cubicBezTo>
                <a:lnTo>
                  <a:pt x="7047" y="677974"/>
                </a:lnTo>
                <a:lnTo>
                  <a:pt x="0" y="653388"/>
                </a:lnTo>
                <a:cubicBezTo>
                  <a:pt x="12182" y="652146"/>
                  <a:pt x="-4668" y="595337"/>
                  <a:pt x="6127" y="601549"/>
                </a:cubicBezTo>
                <a:cubicBezTo>
                  <a:pt x="3933" y="578838"/>
                  <a:pt x="25694" y="557816"/>
                  <a:pt x="13968" y="535919"/>
                </a:cubicBezTo>
                <a:cubicBezTo>
                  <a:pt x="14926" y="501851"/>
                  <a:pt x="11016" y="453329"/>
                  <a:pt x="11875" y="420166"/>
                </a:cubicBezTo>
                <a:cubicBezTo>
                  <a:pt x="6938" y="426282"/>
                  <a:pt x="8070" y="396529"/>
                  <a:pt x="8209" y="392858"/>
                </a:cubicBezTo>
                <a:cubicBezTo>
                  <a:pt x="10678" y="370586"/>
                  <a:pt x="9897" y="351343"/>
                  <a:pt x="13049" y="312846"/>
                </a:cubicBezTo>
                <a:cubicBezTo>
                  <a:pt x="11510" y="278783"/>
                  <a:pt x="19654" y="249172"/>
                  <a:pt x="10752" y="217790"/>
                </a:cubicBezTo>
                <a:cubicBezTo>
                  <a:pt x="12418" y="215662"/>
                  <a:pt x="13704" y="213034"/>
                  <a:pt x="14712" y="210066"/>
                </a:cubicBezTo>
                <a:lnTo>
                  <a:pt x="16900" y="200849"/>
                </a:lnTo>
                <a:lnTo>
                  <a:pt x="16484" y="199564"/>
                </a:lnTo>
                <a:cubicBezTo>
                  <a:pt x="15715" y="194009"/>
                  <a:pt x="16101" y="190699"/>
                  <a:pt x="16998" y="188389"/>
                </a:cubicBezTo>
                <a:lnTo>
                  <a:pt x="18474" y="186250"/>
                </a:lnTo>
                <a:lnTo>
                  <a:pt x="19253" y="178676"/>
                </a:lnTo>
                <a:lnTo>
                  <a:pt x="23738" y="138548"/>
                </a:lnTo>
                <a:lnTo>
                  <a:pt x="23258" y="138123"/>
                </a:lnTo>
                <a:cubicBezTo>
                  <a:pt x="22237" y="136655"/>
                  <a:pt x="21585" y="134605"/>
                  <a:pt x="21688" y="131277"/>
                </a:cubicBezTo>
                <a:cubicBezTo>
                  <a:pt x="14019" y="134681"/>
                  <a:pt x="18874" y="128568"/>
                  <a:pt x="19855" y="118460"/>
                </a:cubicBezTo>
                <a:cubicBezTo>
                  <a:pt x="8164" y="121490"/>
                  <a:pt x="15490" y="93803"/>
                  <a:pt x="9287" y="87467"/>
                </a:cubicBezTo>
                <a:cubicBezTo>
                  <a:pt x="10272" y="79974"/>
                  <a:pt x="11100" y="72101"/>
                  <a:pt x="11706" y="64012"/>
                </a:cubicBezTo>
                <a:cubicBezTo>
                  <a:pt x="11774" y="62414"/>
                  <a:pt x="11844" y="60817"/>
                  <a:pt x="11913" y="59219"/>
                </a:cubicBezTo>
                <a:lnTo>
                  <a:pt x="11800" y="59091"/>
                </a:lnTo>
                <a:cubicBezTo>
                  <a:pt x="11601" y="57983"/>
                  <a:pt x="11577" y="56382"/>
                  <a:pt x="11792" y="53973"/>
                </a:cubicBezTo>
                <a:lnTo>
                  <a:pt x="12291" y="50475"/>
                </a:lnTo>
                <a:lnTo>
                  <a:pt x="12694" y="41175"/>
                </a:lnTo>
                <a:lnTo>
                  <a:pt x="12068" y="37768"/>
                </a:lnTo>
                <a:lnTo>
                  <a:pt x="10718" y="36122"/>
                </a:lnTo>
                <a:cubicBezTo>
                  <a:pt x="10782" y="35853"/>
                  <a:pt x="10846" y="35583"/>
                  <a:pt x="10911" y="35314"/>
                </a:cubicBezTo>
                <a:cubicBezTo>
                  <a:pt x="13618" y="29654"/>
                  <a:pt x="17224" y="28942"/>
                  <a:pt x="7774" y="16898"/>
                </a:cubicBezTo>
                <a:close/>
              </a:path>
            </a:pathLst>
          </a:custGeom>
        </p:spPr>
      </p:pic>
      <p:pic>
        <p:nvPicPr>
          <p:cNvPr id="5" name="Picture 4" descr="A collage of movies&#10;&#10;Description automatically generated">
            <a:extLst>
              <a:ext uri="{FF2B5EF4-FFF2-40B4-BE49-F238E27FC236}">
                <a16:creationId xmlns:a16="http://schemas.microsoft.com/office/drawing/2014/main" id="{A425DF0C-4064-D0EA-112F-9407E7BF1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81" b="2"/>
          <a:stretch/>
        </p:blipFill>
        <p:spPr>
          <a:xfrm>
            <a:off x="8786988" y="3390534"/>
            <a:ext cx="3405012" cy="1752443"/>
          </a:xfrm>
          <a:custGeom>
            <a:avLst/>
            <a:gdLst/>
            <a:ahLst/>
            <a:cxnLst/>
            <a:rect l="l" t="t" r="r" b="b"/>
            <a:pathLst>
              <a:path w="3405012" h="1752443">
                <a:moveTo>
                  <a:pt x="0" y="0"/>
                </a:moveTo>
                <a:lnTo>
                  <a:pt x="3405012" y="0"/>
                </a:lnTo>
                <a:lnTo>
                  <a:pt x="3405012" y="1752443"/>
                </a:lnTo>
                <a:lnTo>
                  <a:pt x="150701" y="1752443"/>
                </a:lnTo>
                <a:lnTo>
                  <a:pt x="151133" y="1747002"/>
                </a:lnTo>
                <a:cubicBezTo>
                  <a:pt x="148082" y="1720397"/>
                  <a:pt x="138162" y="1706976"/>
                  <a:pt x="141124" y="1679782"/>
                </a:cubicBezTo>
                <a:cubicBezTo>
                  <a:pt x="138233" y="1654888"/>
                  <a:pt x="132497" y="1634841"/>
                  <a:pt x="132620" y="1612573"/>
                </a:cubicBezTo>
                <a:cubicBezTo>
                  <a:pt x="129044" y="1605219"/>
                  <a:pt x="127104" y="1597620"/>
                  <a:pt x="130223" y="1587920"/>
                </a:cubicBezTo>
                <a:lnTo>
                  <a:pt x="118649" y="1517306"/>
                </a:lnTo>
                <a:cubicBezTo>
                  <a:pt x="118727" y="1504116"/>
                  <a:pt x="126587" y="1522582"/>
                  <a:pt x="125184" y="1510721"/>
                </a:cubicBezTo>
                <a:cubicBezTo>
                  <a:pt x="120254" y="1500337"/>
                  <a:pt x="128918" y="1494774"/>
                  <a:pt x="123286" y="1484337"/>
                </a:cubicBezTo>
                <a:cubicBezTo>
                  <a:pt x="117384" y="1492089"/>
                  <a:pt x="120076" y="1448204"/>
                  <a:pt x="114286" y="1451361"/>
                </a:cubicBezTo>
                <a:cubicBezTo>
                  <a:pt x="120422" y="1434659"/>
                  <a:pt x="109532" y="1426428"/>
                  <a:pt x="109458" y="1410107"/>
                </a:cubicBezTo>
                <a:cubicBezTo>
                  <a:pt x="111304" y="1401070"/>
                  <a:pt x="116414" y="1379312"/>
                  <a:pt x="111952" y="1374933"/>
                </a:cubicBezTo>
                <a:cubicBezTo>
                  <a:pt x="121247" y="1332742"/>
                  <a:pt x="111990" y="1355376"/>
                  <a:pt x="112507" y="1321763"/>
                </a:cubicBezTo>
                <a:cubicBezTo>
                  <a:pt x="114038" y="1292024"/>
                  <a:pt x="104680" y="1296583"/>
                  <a:pt x="114684" y="1261703"/>
                </a:cubicBezTo>
                <a:cubicBezTo>
                  <a:pt x="117951" y="1254272"/>
                  <a:pt x="117538" y="1242085"/>
                  <a:pt x="113764" y="1234482"/>
                </a:cubicBezTo>
                <a:cubicBezTo>
                  <a:pt x="113115" y="1233173"/>
                  <a:pt x="112388" y="1232054"/>
                  <a:pt x="111607" y="1231156"/>
                </a:cubicBezTo>
                <a:cubicBezTo>
                  <a:pt x="119170" y="1209268"/>
                  <a:pt x="112520" y="1202536"/>
                  <a:pt x="118230" y="1191103"/>
                </a:cubicBezTo>
                <a:cubicBezTo>
                  <a:pt x="116952" y="1164152"/>
                  <a:pt x="106928" y="1147748"/>
                  <a:pt x="111866" y="1137301"/>
                </a:cubicBezTo>
                <a:cubicBezTo>
                  <a:pt x="109070" y="1117917"/>
                  <a:pt x="103766" y="1087902"/>
                  <a:pt x="101461" y="1074796"/>
                </a:cubicBezTo>
                <a:cubicBezTo>
                  <a:pt x="97539" y="1071283"/>
                  <a:pt x="98827" y="1064698"/>
                  <a:pt x="98024" y="1058665"/>
                </a:cubicBezTo>
                <a:cubicBezTo>
                  <a:pt x="94360" y="1052587"/>
                  <a:pt x="94092" y="1024379"/>
                  <a:pt x="95922" y="1015662"/>
                </a:cubicBezTo>
                <a:lnTo>
                  <a:pt x="91333" y="988711"/>
                </a:lnTo>
                <a:cubicBezTo>
                  <a:pt x="98562" y="941987"/>
                  <a:pt x="70330" y="921576"/>
                  <a:pt x="96654" y="884719"/>
                </a:cubicBezTo>
                <a:cubicBezTo>
                  <a:pt x="96548" y="867680"/>
                  <a:pt x="88256" y="880245"/>
                  <a:pt x="88150" y="863206"/>
                </a:cubicBezTo>
                <a:cubicBezTo>
                  <a:pt x="84996" y="840798"/>
                  <a:pt x="96332" y="851480"/>
                  <a:pt x="83698" y="830894"/>
                </a:cubicBezTo>
                <a:cubicBezTo>
                  <a:pt x="86835" y="790339"/>
                  <a:pt x="74016" y="769075"/>
                  <a:pt x="83164" y="732509"/>
                </a:cubicBezTo>
                <a:cubicBezTo>
                  <a:pt x="78466" y="739607"/>
                  <a:pt x="78936" y="653434"/>
                  <a:pt x="79811" y="641624"/>
                </a:cubicBezTo>
                <a:cubicBezTo>
                  <a:pt x="79592" y="616474"/>
                  <a:pt x="81385" y="589914"/>
                  <a:pt x="81852" y="551694"/>
                </a:cubicBezTo>
                <a:cubicBezTo>
                  <a:pt x="78871" y="517898"/>
                  <a:pt x="88476" y="533562"/>
                  <a:pt x="78257" y="503221"/>
                </a:cubicBezTo>
                <a:cubicBezTo>
                  <a:pt x="78107" y="484544"/>
                  <a:pt x="80125" y="442761"/>
                  <a:pt x="80950" y="439631"/>
                </a:cubicBezTo>
                <a:lnTo>
                  <a:pt x="80482" y="438394"/>
                </a:lnTo>
                <a:cubicBezTo>
                  <a:pt x="79478" y="432938"/>
                  <a:pt x="79723" y="429594"/>
                  <a:pt x="80521" y="427195"/>
                </a:cubicBezTo>
                <a:lnTo>
                  <a:pt x="81904" y="424907"/>
                </a:lnTo>
                <a:cubicBezTo>
                  <a:pt x="82057" y="422363"/>
                  <a:pt x="82210" y="419819"/>
                  <a:pt x="82363" y="417275"/>
                </a:cubicBezTo>
                <a:lnTo>
                  <a:pt x="84426" y="402379"/>
                </a:lnTo>
                <a:lnTo>
                  <a:pt x="83723" y="399462"/>
                </a:lnTo>
                <a:lnTo>
                  <a:pt x="85140" y="376794"/>
                </a:lnTo>
                <a:lnTo>
                  <a:pt x="84643" y="376419"/>
                </a:lnTo>
                <a:cubicBezTo>
                  <a:pt x="83560" y="375065"/>
                  <a:pt x="82822" y="373090"/>
                  <a:pt x="82783" y="369762"/>
                </a:cubicBezTo>
                <a:cubicBezTo>
                  <a:pt x="75270" y="373969"/>
                  <a:pt x="79859" y="367360"/>
                  <a:pt x="80411" y="357178"/>
                </a:cubicBezTo>
                <a:cubicBezTo>
                  <a:pt x="68864" y="361439"/>
                  <a:pt x="75006" y="333058"/>
                  <a:pt x="68544" y="327402"/>
                </a:cubicBezTo>
                <a:cubicBezTo>
                  <a:pt x="69211" y="319824"/>
                  <a:pt x="69703" y="311889"/>
                  <a:pt x="69965" y="303760"/>
                </a:cubicBezTo>
                <a:cubicBezTo>
                  <a:pt x="69966" y="302159"/>
                  <a:pt x="69968" y="300559"/>
                  <a:pt x="69969" y="298958"/>
                </a:cubicBezTo>
                <a:lnTo>
                  <a:pt x="69852" y="298844"/>
                </a:lnTo>
                <a:cubicBezTo>
                  <a:pt x="69606" y="297762"/>
                  <a:pt x="69513" y="296167"/>
                  <a:pt x="69626" y="293743"/>
                </a:cubicBezTo>
                <a:lnTo>
                  <a:pt x="69977" y="290202"/>
                </a:lnTo>
                <a:lnTo>
                  <a:pt x="69984" y="280887"/>
                </a:lnTo>
                <a:lnTo>
                  <a:pt x="69214" y="277557"/>
                </a:lnTo>
                <a:cubicBezTo>
                  <a:pt x="64253" y="266466"/>
                  <a:pt x="49047" y="274944"/>
                  <a:pt x="54630" y="251845"/>
                </a:cubicBezTo>
                <a:cubicBezTo>
                  <a:pt x="50339" y="228523"/>
                  <a:pt x="39950" y="218978"/>
                  <a:pt x="41532" y="193531"/>
                </a:cubicBezTo>
                <a:cubicBezTo>
                  <a:pt x="37482" y="171719"/>
                  <a:pt x="30875" y="155057"/>
                  <a:pt x="29911" y="134827"/>
                </a:cubicBezTo>
                <a:cubicBezTo>
                  <a:pt x="26044" y="129106"/>
                  <a:pt x="23769" y="122729"/>
                  <a:pt x="26358" y="113105"/>
                </a:cubicBezTo>
                <a:cubicBezTo>
                  <a:pt x="21488" y="93532"/>
                  <a:pt x="15187" y="92470"/>
                  <a:pt x="17140" y="76451"/>
                </a:cubicBezTo>
                <a:cubicBezTo>
                  <a:pt x="6336" y="71246"/>
                  <a:pt x="9567" y="68160"/>
                  <a:pt x="11130" y="60946"/>
                </a:cubicBezTo>
                <a:cubicBezTo>
                  <a:pt x="11146" y="60646"/>
                  <a:pt x="11160" y="60347"/>
                  <a:pt x="11175" y="60047"/>
                </a:cubicBezTo>
                <a:lnTo>
                  <a:pt x="9643" y="59374"/>
                </a:lnTo>
                <a:lnTo>
                  <a:pt x="8490" y="56536"/>
                </a:lnTo>
                <a:lnTo>
                  <a:pt x="7301" y="47381"/>
                </a:lnTo>
                <a:cubicBezTo>
                  <a:pt x="7260" y="46156"/>
                  <a:pt x="7219" y="44931"/>
                  <a:pt x="7178" y="43706"/>
                </a:cubicBezTo>
                <a:cubicBezTo>
                  <a:pt x="6973" y="41260"/>
                  <a:pt x="6682" y="39746"/>
                  <a:pt x="6309" y="38823"/>
                </a:cubicBezTo>
                <a:cubicBezTo>
                  <a:pt x="6268" y="38807"/>
                  <a:pt x="6228" y="38790"/>
                  <a:pt x="6186" y="38775"/>
                </a:cubicBezTo>
                <a:lnTo>
                  <a:pt x="5573" y="34055"/>
                </a:lnTo>
                <a:cubicBezTo>
                  <a:pt x="4775" y="25924"/>
                  <a:pt x="4222" y="17849"/>
                  <a:pt x="3878" y="10032"/>
                </a:cubicBezTo>
                <a:close/>
              </a:path>
            </a:pathLst>
          </a:custGeom>
        </p:spPr>
      </p:pic>
      <p:pic>
        <p:nvPicPr>
          <p:cNvPr id="6" name="Picture 5" descr="A person flexing his muscles next to a person in uniform&#10;&#10;Description automatically generated">
            <a:extLst>
              <a:ext uri="{FF2B5EF4-FFF2-40B4-BE49-F238E27FC236}">
                <a16:creationId xmlns:a16="http://schemas.microsoft.com/office/drawing/2014/main" id="{F92EA66D-9235-66E9-6B3B-80ECCFBE9E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7" r="20055" b="4"/>
          <a:stretch/>
        </p:blipFill>
        <p:spPr>
          <a:xfrm>
            <a:off x="8936986" y="5142978"/>
            <a:ext cx="3255014" cy="1715021"/>
          </a:xfrm>
          <a:custGeom>
            <a:avLst/>
            <a:gdLst/>
            <a:ahLst/>
            <a:cxnLst/>
            <a:rect l="l" t="t" r="r" b="b"/>
            <a:pathLst>
              <a:path w="3255014" h="1715021">
                <a:moveTo>
                  <a:pt x="703" y="0"/>
                </a:moveTo>
                <a:lnTo>
                  <a:pt x="3255014" y="0"/>
                </a:lnTo>
                <a:lnTo>
                  <a:pt x="3255014" y="1715021"/>
                </a:lnTo>
                <a:lnTo>
                  <a:pt x="20680" y="1715021"/>
                </a:lnTo>
                <a:lnTo>
                  <a:pt x="27488" y="1676166"/>
                </a:lnTo>
                <a:cubicBezTo>
                  <a:pt x="30060" y="1660248"/>
                  <a:pt x="32104" y="1646802"/>
                  <a:pt x="33656" y="1637755"/>
                </a:cubicBezTo>
                <a:cubicBezTo>
                  <a:pt x="39029" y="1635240"/>
                  <a:pt x="39060" y="1630227"/>
                  <a:pt x="36785" y="1620849"/>
                </a:cubicBezTo>
                <a:cubicBezTo>
                  <a:pt x="38105" y="1551256"/>
                  <a:pt x="100227" y="1472104"/>
                  <a:pt x="76656" y="1455842"/>
                </a:cubicBezTo>
                <a:cubicBezTo>
                  <a:pt x="77016" y="1439452"/>
                  <a:pt x="56490" y="1383714"/>
                  <a:pt x="62616" y="1345149"/>
                </a:cubicBezTo>
                <a:cubicBezTo>
                  <a:pt x="75519" y="1331119"/>
                  <a:pt x="65286" y="1248289"/>
                  <a:pt x="66967" y="1229214"/>
                </a:cubicBezTo>
                <a:cubicBezTo>
                  <a:pt x="75027" y="1226771"/>
                  <a:pt x="69197" y="1193906"/>
                  <a:pt x="80884" y="1198474"/>
                </a:cubicBezTo>
                <a:cubicBezTo>
                  <a:pt x="85953" y="1195255"/>
                  <a:pt x="86179" y="1185792"/>
                  <a:pt x="81857" y="1180728"/>
                </a:cubicBezTo>
                <a:cubicBezTo>
                  <a:pt x="83204" y="1169547"/>
                  <a:pt x="89262" y="1163440"/>
                  <a:pt x="82257" y="1151133"/>
                </a:cubicBezTo>
                <a:cubicBezTo>
                  <a:pt x="83837" y="1135715"/>
                  <a:pt x="101636" y="1122513"/>
                  <a:pt x="90618" y="1108407"/>
                </a:cubicBezTo>
                <a:cubicBezTo>
                  <a:pt x="108621" y="1097725"/>
                  <a:pt x="92049" y="1049300"/>
                  <a:pt x="95940" y="1018477"/>
                </a:cubicBezTo>
                <a:cubicBezTo>
                  <a:pt x="114997" y="965378"/>
                  <a:pt x="94883" y="900337"/>
                  <a:pt x="128252" y="875323"/>
                </a:cubicBezTo>
                <a:cubicBezTo>
                  <a:pt x="120042" y="819830"/>
                  <a:pt x="132154" y="777393"/>
                  <a:pt x="134499" y="734639"/>
                </a:cubicBezTo>
                <a:cubicBezTo>
                  <a:pt x="138830" y="715422"/>
                  <a:pt x="127012" y="702516"/>
                  <a:pt x="137671" y="686595"/>
                </a:cubicBezTo>
                <a:cubicBezTo>
                  <a:pt x="135031" y="648181"/>
                  <a:pt x="154500" y="566929"/>
                  <a:pt x="118662" y="504151"/>
                </a:cubicBezTo>
                <a:lnTo>
                  <a:pt x="70076" y="334867"/>
                </a:lnTo>
                <a:cubicBezTo>
                  <a:pt x="53138" y="284991"/>
                  <a:pt x="46242" y="268345"/>
                  <a:pt x="38295" y="239789"/>
                </a:cubicBezTo>
                <a:cubicBezTo>
                  <a:pt x="35440" y="214890"/>
                  <a:pt x="43757" y="197719"/>
                  <a:pt x="36565" y="163529"/>
                </a:cubicBezTo>
                <a:cubicBezTo>
                  <a:pt x="37934" y="145766"/>
                  <a:pt x="25190" y="110716"/>
                  <a:pt x="25258" y="98318"/>
                </a:cubicBezTo>
                <a:cubicBezTo>
                  <a:pt x="23374" y="99154"/>
                  <a:pt x="21566" y="92403"/>
                  <a:pt x="22800" y="89141"/>
                </a:cubicBezTo>
                <a:cubicBezTo>
                  <a:pt x="22768" y="32571"/>
                  <a:pt x="9002" y="70779"/>
                  <a:pt x="15482" y="33826"/>
                </a:cubicBezTo>
                <a:cubicBezTo>
                  <a:pt x="15094" y="16959"/>
                  <a:pt x="2812" y="18391"/>
                  <a:pt x="0" y="88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134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3607-2236-E0C4-9AAA-FEC3F32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Barra de </a:t>
            </a:r>
            <a:r>
              <a:rPr lang="en-US" err="1"/>
              <a:t>pesquisa</a:t>
            </a:r>
            <a:r>
              <a:rPr lang="en-US"/>
              <a:t> e </a:t>
            </a:r>
            <a:r>
              <a:rPr lang="en-US" err="1"/>
              <a:t>botôes</a:t>
            </a:r>
            <a:r>
              <a:rPr lang="en-US"/>
              <a:t> de redes social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A02032C-0F44-4F0D-6A4C-08D7BCF93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303314"/>
              </p:ext>
            </p:extLst>
          </p:nvPr>
        </p:nvGraphicFramePr>
        <p:xfrm>
          <a:off x="1494099" y="2664790"/>
          <a:ext cx="9213449" cy="3637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792E9B42-53B6-E97B-02C3-E998EB3C6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9" y="1682810"/>
            <a:ext cx="4330862" cy="714452"/>
          </a:xfrm>
          <a:prstGeom prst="rect">
            <a:avLst/>
          </a:prstGeom>
        </p:spPr>
      </p:pic>
      <p:pic>
        <p:nvPicPr>
          <p:cNvPr id="5" name="Picture 4" descr="A white letter f on a black background&#10;&#10;Description automatically generated">
            <a:extLst>
              <a:ext uri="{FF2B5EF4-FFF2-40B4-BE49-F238E27FC236}">
                <a16:creationId xmlns:a16="http://schemas.microsoft.com/office/drawing/2014/main" id="{FF902904-C67D-9D51-E23D-80513164F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970" y="2123175"/>
            <a:ext cx="547182" cy="2610092"/>
          </a:xfrm>
          <a:prstGeom prst="rect">
            <a:avLst/>
          </a:prstGeom>
        </p:spPr>
      </p:pic>
      <p:pic>
        <p:nvPicPr>
          <p:cNvPr id="6" name="Picture 5" descr="A white letter f on a black background&#10;&#10;Description automatically generated">
            <a:extLst>
              <a:ext uri="{FF2B5EF4-FFF2-40B4-BE49-F238E27FC236}">
                <a16:creationId xmlns:a16="http://schemas.microsoft.com/office/drawing/2014/main" id="{1DFB7976-F479-F6F2-9ACF-CC02BEB45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521038" y="2057623"/>
            <a:ext cx="697736" cy="273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ovie&#10;&#10;Description automatically generated">
            <a:extLst>
              <a:ext uri="{FF2B5EF4-FFF2-40B4-BE49-F238E27FC236}">
                <a16:creationId xmlns:a16="http://schemas.microsoft.com/office/drawing/2014/main" id="{D01B55F4-B8ED-62D5-5838-6947A574D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0" r="1540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2BE7A-FDF5-8104-FD2B-4415D4B2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 err="1"/>
              <a:t>Alunos</a:t>
            </a:r>
            <a:r>
              <a:rPr lang="en-US" sz="3400" dirty="0"/>
              <a:t>/</a:t>
            </a:r>
            <a:r>
              <a:rPr lang="en-US" sz="3400" dirty="0" err="1"/>
              <a:t>creditos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0BF0-A151-42CA-7EC1-4DF820C8A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Davi Rouge, Willian Douglas, Tacio Tinico, Marcio Leimig.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483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381</Words>
  <Application>Microsoft Office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Segoe UI</vt:lpstr>
      <vt:lpstr>office theme</vt:lpstr>
      <vt:lpstr>Tela de usuario e senha e cadastro</vt:lpstr>
      <vt:lpstr>Menu</vt:lpstr>
      <vt:lpstr>Carousel</vt:lpstr>
      <vt:lpstr>Conteúdos do site</vt:lpstr>
      <vt:lpstr>Barra de pesquisa e botôes de redes social</vt:lpstr>
      <vt:lpstr>Alunos/creditos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Aluno</cp:lastModifiedBy>
  <cp:revision>71</cp:revision>
  <dcterms:created xsi:type="dcterms:W3CDTF">2024-06-10T20:40:26Z</dcterms:created>
  <dcterms:modified xsi:type="dcterms:W3CDTF">2024-06-12T11:11:02Z</dcterms:modified>
</cp:coreProperties>
</file>